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5630F-6446-4BA0-9059-D4FE967AA7AE}" type="datetimeFigureOut">
              <a:rPr lang="en-IN" smtClean="0"/>
              <a:t>24-07-2026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48869-3D8A-4A57-AB17-1557819D91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5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9861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2653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1981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5608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1918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3688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4111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866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2556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5350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686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9530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69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53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6122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18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4994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6101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5102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248869-3D8A-4A57-AB17-1557819D911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0735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46710"/>
            <a:ext cx="12205503" cy="4978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7712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3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16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9310"/>
            <a:ext cx="12161786" cy="37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29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8153"/>
            <a:ext cx="12192000" cy="452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26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2254"/>
            <a:ext cx="12192000" cy="415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63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80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29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5688"/>
            <a:ext cx="12192000" cy="347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16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81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21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52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86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4841"/>
            <a:ext cx="12192000" cy="389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4841"/>
            <a:ext cx="5772956" cy="800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709935"/>
            <a:ext cx="12192000" cy="176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10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4471"/>
            <a:ext cx="12192000" cy="39490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18267"/>
            <a:ext cx="12192000" cy="13264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76" y="1671627"/>
            <a:ext cx="5611008" cy="8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0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506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55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396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9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68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30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66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01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425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15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53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45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6710"/>
            <a:ext cx="12192000" cy="509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39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02776"/>
            <a:ext cx="12192000" cy="17926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46710"/>
            <a:ext cx="12192000" cy="34560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86" y="1146710"/>
            <a:ext cx="7554379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38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6710"/>
            <a:ext cx="12192000" cy="43692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43" y="-5793"/>
            <a:ext cx="1239857" cy="1152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94053" y="6488668"/>
            <a:ext cx="7335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LNJ </a:t>
            </a:r>
            <a:r>
              <a:rPr lang="en-US" dirty="0" err="1" smtClean="0"/>
              <a:t>Bhilwara</a:t>
            </a:r>
            <a:r>
              <a:rPr lang="en-US" dirty="0" smtClean="0"/>
              <a:t> – Internal Training Material – IS &amp; LM Cell – Version 1</a:t>
            </a:r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52" y="1146710"/>
            <a:ext cx="7544853" cy="6477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117167"/>
            <a:ext cx="12192000" cy="13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338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300</Words>
  <Application>Microsoft Office PowerPoint</Application>
  <PresentationFormat>Widescreen</PresentationFormat>
  <Paragraphs>40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Raman Deep Munjal</dc:creator>
  <cp:lastModifiedBy>Raman Deep Munjal</cp:lastModifiedBy>
  <cp:revision>3</cp:revision>
  <dcterms:created xsi:type="dcterms:W3CDTF">2026-07-23T04:58:08Z</dcterms:created>
  <dcterms:modified xsi:type="dcterms:W3CDTF">2026-07-24T08:29:56Z</dcterms:modified>
</cp:coreProperties>
</file>